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3" d="100"/>
          <a:sy n="73" d="100"/>
        </p:scale>
        <p:origin x="-12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875C-B7B4-46C6-80CC-9ED9164FF65F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195-F133-410D-899B-C72186BC63A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615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875C-B7B4-46C6-80CC-9ED9164FF65F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195-F133-410D-899B-C72186BC63A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201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875C-B7B4-46C6-80CC-9ED9164FF65F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195-F133-410D-899B-C72186BC63A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304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875C-B7B4-46C6-80CC-9ED9164FF65F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195-F133-410D-899B-C72186BC63A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49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875C-B7B4-46C6-80CC-9ED9164FF65F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195-F133-410D-899B-C72186BC63A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768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875C-B7B4-46C6-80CC-9ED9164FF65F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195-F133-410D-899B-C72186BC63A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372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875C-B7B4-46C6-80CC-9ED9164FF65F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195-F133-410D-899B-C72186BC63A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097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875C-B7B4-46C6-80CC-9ED9164FF65F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195-F133-410D-899B-C72186BC63A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741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875C-B7B4-46C6-80CC-9ED9164FF65F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195-F133-410D-899B-C72186BC63A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309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875C-B7B4-46C6-80CC-9ED9164FF65F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195-F133-410D-899B-C72186BC63A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506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875C-B7B4-46C6-80CC-9ED9164FF65F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4195-F133-410D-899B-C72186BC63A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23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3875C-B7B4-46C6-80CC-9ED9164FF65F}" type="datetimeFigureOut">
              <a:rPr lang="de-AT" smtClean="0"/>
              <a:t>27.04.2023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34195-F133-410D-899B-C72186BC63A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6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493" y="-17648"/>
            <a:ext cx="10287000" cy="7047047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5804709"/>
            <a:ext cx="2016355" cy="107944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87824" y="649303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bg1"/>
                </a:solidFill>
              </a:rPr>
              <a:t>www.sportwochen.org</a:t>
            </a:r>
            <a:endParaRPr lang="de-AT" sz="2000" b="1" dirty="0">
              <a:solidFill>
                <a:schemeClr val="bg1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pPr marL="0" indent="0" algn="ctr">
              <a:buNone/>
            </a:pPr>
            <a:r>
              <a:rPr lang="de-AT" sz="4400" b="1" dirty="0" smtClean="0"/>
              <a:t>HERZLICH WILLKOMMEN!</a:t>
            </a:r>
            <a:endParaRPr lang="de-AT" sz="4400" b="1" dirty="0"/>
          </a:p>
        </p:txBody>
      </p:sp>
    </p:spTree>
    <p:extLst>
      <p:ext uri="{BB962C8B-B14F-4D97-AF65-F5344CB8AC3E}">
        <p14:creationId xmlns:p14="http://schemas.microsoft.com/office/powerpoint/2010/main" val="261637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493" y="-17648"/>
            <a:ext cx="10287000" cy="7047047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5804709"/>
            <a:ext cx="2016355" cy="107944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87824" y="649303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bg1"/>
                </a:solidFill>
              </a:rPr>
              <a:t>www.sportwochen.org</a:t>
            </a:r>
            <a:endParaRPr lang="de-AT" sz="2000" b="1" dirty="0">
              <a:solidFill>
                <a:schemeClr val="bg1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AT" sz="4000" b="1" dirty="0" smtClean="0"/>
          </a:p>
          <a:p>
            <a:pPr marL="0" indent="0" algn="ctr">
              <a:buNone/>
            </a:pPr>
            <a:r>
              <a:rPr lang="de-AT" sz="4000" b="1" dirty="0" smtClean="0"/>
              <a:t>DANKE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8139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493" y="-17648"/>
            <a:ext cx="10287000" cy="7047047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207" y="188640"/>
            <a:ext cx="8229600" cy="1143000"/>
          </a:xfrm>
        </p:spPr>
        <p:txBody>
          <a:bodyPr/>
          <a:lstStyle/>
          <a:p>
            <a:r>
              <a:rPr lang="de-AT" altLang="de-DE" b="1" dirty="0" smtClean="0"/>
              <a:t>Wintersportwoche </a:t>
            </a:r>
            <a:r>
              <a:rPr lang="de-AT" altLang="de-DE" b="1" i="1" dirty="0" smtClean="0"/>
              <a:t>[20..]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5804709"/>
            <a:ext cx="2016355" cy="107944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87824" y="649303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bg1"/>
                </a:solidFill>
              </a:rPr>
              <a:t>www.sportwochen.org</a:t>
            </a:r>
            <a:endParaRPr lang="de-AT" sz="2000" b="1" dirty="0">
              <a:solidFill>
                <a:schemeClr val="bg1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467207" y="13109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de-AT" alt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Kursleitung:</a:t>
            </a:r>
            <a:r>
              <a:rPr lang="de-AT" alt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AT" altLang="de-DE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[Name]</a:t>
            </a:r>
          </a:p>
          <a:p>
            <a:pPr>
              <a:defRPr/>
            </a:pPr>
            <a:r>
              <a:rPr lang="de-AT" alt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Begleitpersonen: </a:t>
            </a:r>
            <a:r>
              <a:rPr lang="de-AT" altLang="de-DE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[Namen]</a:t>
            </a:r>
          </a:p>
          <a:p>
            <a:pPr>
              <a:defRPr/>
            </a:pPr>
            <a:r>
              <a:rPr lang="de-AT" alt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Teilnehmende Klassen: </a:t>
            </a:r>
            <a:r>
              <a:rPr lang="de-AT" alt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[</a:t>
            </a:r>
            <a:r>
              <a:rPr lang="de-AT" altLang="de-DE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Klassenbezeichnungen]</a:t>
            </a:r>
          </a:p>
          <a:p>
            <a:pPr>
              <a:defRPr/>
            </a:pPr>
            <a:r>
              <a:rPr lang="de-AT" alt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Quartier:  </a:t>
            </a:r>
            <a:r>
              <a:rPr lang="de-AT" altLang="de-DE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[Adresse], [Telefon/Webadresse]</a:t>
            </a:r>
          </a:p>
          <a:p>
            <a:pPr>
              <a:defRPr/>
            </a:pPr>
            <a:r>
              <a:rPr lang="de-AT" altLang="de-DE" b="1" dirty="0"/>
              <a:t>Gesamtkosten:</a:t>
            </a:r>
            <a:r>
              <a:rPr lang="de-AT" altLang="de-DE" dirty="0"/>
              <a:t> € </a:t>
            </a:r>
            <a:r>
              <a:rPr lang="de-AT" altLang="de-DE" i="1" dirty="0"/>
              <a:t>[Betrag]</a:t>
            </a:r>
          </a:p>
          <a:p>
            <a:pPr>
              <a:defRPr/>
            </a:pPr>
            <a:r>
              <a:rPr lang="de-AT" altLang="de-DE" b="1" dirty="0"/>
              <a:t>Versicherung:</a:t>
            </a:r>
            <a:r>
              <a:rPr lang="de-AT" altLang="de-DE" dirty="0"/>
              <a:t> Storno- und Unfallversicherung</a:t>
            </a:r>
            <a:endParaRPr lang="de-AT" altLang="de-DE" i="1" dirty="0"/>
          </a:p>
          <a:p>
            <a:pPr marL="0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87085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493" y="-17648"/>
            <a:ext cx="10287000" cy="7047047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de-AT" b="1" dirty="0" smtClean="0"/>
              <a:t>Termin</a:t>
            </a:r>
            <a:endParaRPr lang="de-AT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5804709"/>
            <a:ext cx="2016355" cy="107944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87824" y="649303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bg1"/>
                </a:solidFill>
              </a:rPr>
              <a:t>www.sportwochen.org</a:t>
            </a:r>
            <a:endParaRPr lang="de-AT" sz="2000" b="1" dirty="0">
              <a:solidFill>
                <a:schemeClr val="bg1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467207" y="1242893"/>
            <a:ext cx="8229600" cy="4525963"/>
          </a:xfrm>
        </p:spPr>
        <p:txBody>
          <a:bodyPr/>
          <a:lstStyle/>
          <a:p>
            <a:r>
              <a:rPr lang="de-AT" altLang="de-DE" b="1" dirty="0" smtClean="0"/>
              <a:t>Treffpunkt:  </a:t>
            </a:r>
          </a:p>
          <a:p>
            <a:pPr lvl="1"/>
            <a:r>
              <a:rPr lang="de-AT" altLang="de-DE" sz="3200" i="1" dirty="0" smtClean="0"/>
              <a:t>[Datum, Uhrzeit] </a:t>
            </a:r>
          </a:p>
          <a:p>
            <a:pPr lvl="1"/>
            <a:r>
              <a:rPr lang="de-AT" altLang="de-DE" sz="3200" i="1" dirty="0" smtClean="0"/>
              <a:t>[Ort]</a:t>
            </a:r>
          </a:p>
          <a:p>
            <a:pPr lvl="1"/>
            <a:r>
              <a:rPr lang="de-AT" altLang="de-DE" sz="3200" dirty="0" smtClean="0"/>
              <a:t>Anreise mit </a:t>
            </a:r>
            <a:r>
              <a:rPr lang="de-AT" altLang="de-DE" sz="3200" i="1" dirty="0" smtClean="0"/>
              <a:t>[Zug / Name Busunternehmen]</a:t>
            </a:r>
          </a:p>
          <a:p>
            <a:r>
              <a:rPr lang="de-AT" altLang="de-DE" b="1" dirty="0" smtClean="0"/>
              <a:t>Rückkehr: </a:t>
            </a:r>
          </a:p>
          <a:p>
            <a:pPr lvl="1"/>
            <a:r>
              <a:rPr lang="de-AT" altLang="de-DE" sz="3200" i="1" dirty="0" smtClean="0"/>
              <a:t>[Datum, Uhrzeit]</a:t>
            </a:r>
            <a:r>
              <a:rPr lang="de-AT" altLang="de-DE" sz="3200" dirty="0" smtClean="0"/>
              <a:t> </a:t>
            </a:r>
          </a:p>
          <a:p>
            <a:pPr lvl="1"/>
            <a:r>
              <a:rPr lang="de-AT" altLang="de-DE" sz="3200" i="1" dirty="0" smtClean="0"/>
              <a:t>[Ort]</a:t>
            </a:r>
          </a:p>
          <a:p>
            <a:pPr marL="0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4307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493" y="-17648"/>
            <a:ext cx="10287000" cy="7047047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AT" b="1" dirty="0" smtClean="0"/>
              <a:t>Ausrüstung</a:t>
            </a:r>
            <a:endParaRPr lang="de-AT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5804709"/>
            <a:ext cx="2016355" cy="107944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87824" y="649303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bg1"/>
                </a:solidFill>
              </a:rPr>
              <a:t>www.sportwochen.org</a:t>
            </a:r>
            <a:endParaRPr lang="de-AT" sz="2000" b="1" dirty="0">
              <a:solidFill>
                <a:schemeClr val="bg1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467207" y="124289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de-DE" altLang="de-DE" sz="3500" b="1" dirty="0" smtClean="0"/>
              <a:t>Funktionelle Ski- bzw. Snowboardbekleidung</a:t>
            </a:r>
          </a:p>
          <a:p>
            <a:pPr>
              <a:lnSpc>
                <a:spcPct val="80000"/>
              </a:lnSpc>
            </a:pPr>
            <a:r>
              <a:rPr lang="de-DE" altLang="de-DE" sz="3500" b="1" dirty="0" smtClean="0"/>
              <a:t>Helm, Handschuhe, Haube</a:t>
            </a:r>
          </a:p>
          <a:p>
            <a:pPr>
              <a:lnSpc>
                <a:spcPct val="80000"/>
              </a:lnSpc>
            </a:pPr>
            <a:r>
              <a:rPr lang="de-DE" altLang="de-DE" sz="3500" b="1" dirty="0" smtClean="0"/>
              <a:t>Warme Unterwäsche</a:t>
            </a:r>
          </a:p>
          <a:p>
            <a:pPr>
              <a:lnSpc>
                <a:spcPct val="80000"/>
              </a:lnSpc>
            </a:pPr>
            <a:r>
              <a:rPr lang="de-DE" altLang="de-DE" sz="3500" b="1" dirty="0" smtClean="0"/>
              <a:t>Skibrille, Sonnenbrille</a:t>
            </a:r>
          </a:p>
          <a:p>
            <a:pPr>
              <a:lnSpc>
                <a:spcPct val="80000"/>
              </a:lnSpc>
            </a:pPr>
            <a:r>
              <a:rPr lang="de-DE" altLang="de-DE" sz="3500" b="1" dirty="0" smtClean="0"/>
              <a:t>Sonnencreme, Kälteschutzcreme</a:t>
            </a:r>
          </a:p>
          <a:p>
            <a:pPr>
              <a:lnSpc>
                <a:spcPct val="80000"/>
              </a:lnSpc>
            </a:pPr>
            <a:r>
              <a:rPr lang="de-DE" altLang="de-DE" sz="3500" b="1" dirty="0" smtClean="0"/>
              <a:t>kleiner Tagesrucksack</a:t>
            </a:r>
          </a:p>
          <a:p>
            <a:pPr>
              <a:lnSpc>
                <a:spcPct val="80000"/>
              </a:lnSpc>
            </a:pPr>
            <a:r>
              <a:rPr lang="de-DE" altLang="de-DE" sz="3500" b="1" dirty="0" smtClean="0"/>
              <a:t>Hausschuhe, Turnschuhe, Turnbekleidung</a:t>
            </a:r>
          </a:p>
          <a:p>
            <a:pPr>
              <a:lnSpc>
                <a:spcPct val="80000"/>
              </a:lnSpc>
            </a:pPr>
            <a:r>
              <a:rPr lang="de-DE" altLang="de-DE" sz="3500" b="1" dirty="0" smtClean="0"/>
              <a:t>Tischtennisschläger und Bälle</a:t>
            </a:r>
          </a:p>
          <a:p>
            <a:pPr>
              <a:lnSpc>
                <a:spcPct val="80000"/>
              </a:lnSpc>
            </a:pPr>
            <a:r>
              <a:rPr lang="de-DE" altLang="de-DE" sz="3500" b="1" dirty="0" smtClean="0"/>
              <a:t>Gesellschaftsspiele</a:t>
            </a:r>
          </a:p>
          <a:p>
            <a:pPr>
              <a:lnSpc>
                <a:spcPct val="80000"/>
              </a:lnSpc>
            </a:pPr>
            <a:r>
              <a:rPr lang="de-DE" altLang="de-DE" sz="3500" b="1" dirty="0" smtClean="0"/>
              <a:t>e-card, persönliche Medikamente</a:t>
            </a:r>
          </a:p>
          <a:p>
            <a:pPr>
              <a:lnSpc>
                <a:spcPct val="80000"/>
              </a:lnSpc>
            </a:pPr>
            <a:r>
              <a:rPr lang="de-DE" altLang="de-DE" sz="3500" b="1" dirty="0" smtClean="0"/>
              <a:t>Taschengeld</a:t>
            </a:r>
            <a:endParaRPr lang="de-AT" altLang="de-DE" sz="3500" b="1" dirty="0" smtClean="0"/>
          </a:p>
          <a:p>
            <a:pPr marL="0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34397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493" y="-17648"/>
            <a:ext cx="10287000" cy="7047047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e-AT" b="1" dirty="0" smtClean="0"/>
              <a:t>Leihausrüstung</a:t>
            </a:r>
            <a:endParaRPr lang="de-AT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5804709"/>
            <a:ext cx="2016355" cy="107944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87824" y="649303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bg1"/>
                </a:solidFill>
              </a:rPr>
              <a:t>www.sportwochen.org</a:t>
            </a:r>
            <a:endParaRPr lang="de-AT" sz="2000" b="1" dirty="0">
              <a:solidFill>
                <a:schemeClr val="bg1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467207" y="1253481"/>
            <a:ext cx="822960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de-AT" altLang="de-DE" b="1" dirty="0">
                <a:latin typeface="Calibri" panose="020F0502020204030204" pitchFamily="34" charset="0"/>
              </a:rPr>
              <a:t>Ski- oder Snowboardleihausrüstung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de-AT" altLang="de-DE" sz="3200" dirty="0">
                <a:latin typeface="Calibri" panose="020F0502020204030204" pitchFamily="34" charset="0"/>
              </a:rPr>
              <a:t>Kosten: € </a:t>
            </a:r>
            <a:r>
              <a:rPr lang="de-AT" altLang="de-DE" sz="3200" i="1" dirty="0">
                <a:latin typeface="Calibri" panose="020F0502020204030204" pitchFamily="34" charset="0"/>
              </a:rPr>
              <a:t>[Betrag]</a:t>
            </a:r>
            <a:r>
              <a:rPr lang="de-AT" altLang="de-DE" sz="3200" dirty="0">
                <a:latin typeface="Calibri" panose="020F0502020204030204" pitchFamily="34" charset="0"/>
              </a:rPr>
              <a:t>;</a:t>
            </a:r>
            <a:r>
              <a:rPr lang="de-AT" altLang="de-DE" sz="3200" i="1" dirty="0">
                <a:latin typeface="Calibri" panose="020F0502020204030204" pitchFamily="34" charset="0"/>
              </a:rPr>
              <a:t> </a:t>
            </a:r>
            <a:r>
              <a:rPr lang="de-AT" altLang="de-DE" sz="3200" dirty="0">
                <a:latin typeface="Calibri" panose="020F0502020204030204" pitchFamily="34" charset="0"/>
              </a:rPr>
              <a:t>vor Ort zu bezahlen</a:t>
            </a:r>
          </a:p>
          <a:p>
            <a:pPr lvl="1">
              <a:lnSpc>
                <a:spcPct val="80000"/>
              </a:lnSpc>
              <a:defRPr/>
            </a:pPr>
            <a:endParaRPr lang="de-AT" altLang="de-DE" sz="3200" dirty="0"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AT" altLang="de-DE" b="1" dirty="0">
                <a:latin typeface="Calibri" panose="020F0502020204030204" pitchFamily="34" charset="0"/>
              </a:rPr>
              <a:t>Skiausrüstung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de-AT" altLang="de-DE" sz="3200" dirty="0" smtClean="0">
                <a:latin typeface="Calibri" panose="020F0502020204030204" pitchFamily="34" charset="0"/>
              </a:rPr>
              <a:t>= Ski </a:t>
            </a:r>
            <a:r>
              <a:rPr lang="de-AT" altLang="de-DE" sz="3200" dirty="0">
                <a:latin typeface="Calibri" panose="020F0502020204030204" pitchFamily="34" charset="0"/>
              </a:rPr>
              <a:t>mit Bindung, Stöcke, Skischuhe, </a:t>
            </a:r>
            <a:r>
              <a:rPr lang="de-AT" altLang="de-DE" sz="3200" dirty="0" smtClean="0">
                <a:latin typeface="Calibri" panose="020F0502020204030204" pitchFamily="34" charset="0"/>
              </a:rPr>
              <a:t>Helm</a:t>
            </a:r>
            <a:endParaRPr lang="de-AT" altLang="de-DE" sz="3200" dirty="0"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AT" altLang="de-DE" b="1" dirty="0">
                <a:latin typeface="Calibri" panose="020F0502020204030204" pitchFamily="34" charset="0"/>
              </a:rPr>
              <a:t>Snowboardausrüstung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de-AT" altLang="de-DE" sz="3200" dirty="0" smtClean="0">
                <a:latin typeface="Calibri" panose="020F0502020204030204" pitchFamily="34" charset="0"/>
              </a:rPr>
              <a:t>= Snowboard </a:t>
            </a:r>
            <a:r>
              <a:rPr lang="de-AT" altLang="de-DE" sz="3200" dirty="0">
                <a:latin typeface="Calibri" panose="020F0502020204030204" pitchFamily="34" charset="0"/>
              </a:rPr>
              <a:t>mit Bindung, </a:t>
            </a:r>
            <a:br>
              <a:rPr lang="de-AT" altLang="de-DE" sz="3200" dirty="0">
                <a:latin typeface="Calibri" panose="020F0502020204030204" pitchFamily="34" charset="0"/>
              </a:rPr>
            </a:br>
            <a:r>
              <a:rPr lang="de-AT" altLang="de-DE" sz="3200" dirty="0" smtClean="0">
                <a:latin typeface="Calibri" panose="020F0502020204030204" pitchFamily="34" charset="0"/>
              </a:rPr>
              <a:t>   Snowboardschuhe</a:t>
            </a:r>
            <a:r>
              <a:rPr lang="de-AT" altLang="de-DE" sz="3200" dirty="0">
                <a:latin typeface="Calibri" panose="020F0502020204030204" pitchFamily="34" charset="0"/>
              </a:rPr>
              <a:t>, Helm</a:t>
            </a:r>
          </a:p>
          <a:p>
            <a:pPr marL="0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92664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493" y="-17648"/>
            <a:ext cx="10287000" cy="7047047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AT" b="1" dirty="0" smtClean="0"/>
              <a:t>Unterkunft</a:t>
            </a:r>
            <a:endParaRPr lang="de-AT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5804709"/>
            <a:ext cx="2016355" cy="107944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87824" y="649303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bg1"/>
                </a:solidFill>
              </a:rPr>
              <a:t>www.sportwochen.org</a:t>
            </a:r>
            <a:endParaRPr lang="de-AT" sz="2000" b="1" dirty="0">
              <a:solidFill>
                <a:schemeClr val="bg1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467207" y="1124744"/>
            <a:ext cx="8229600" cy="4525963"/>
          </a:xfrm>
        </p:spPr>
        <p:txBody>
          <a:bodyPr>
            <a:normAutofit/>
          </a:bodyPr>
          <a:lstStyle/>
          <a:p>
            <a:r>
              <a:rPr lang="de-AT" altLang="de-DE" b="1" dirty="0" smtClean="0"/>
              <a:t>Lage: </a:t>
            </a:r>
            <a:r>
              <a:rPr lang="de-AT" altLang="de-DE" i="1" dirty="0" smtClean="0"/>
              <a:t>[an der Piste, beim </a:t>
            </a:r>
            <a:r>
              <a:rPr lang="de-AT" altLang="de-DE" i="1" dirty="0" err="1" smtClean="0"/>
              <a:t>Skibus</a:t>
            </a:r>
            <a:r>
              <a:rPr lang="de-AT" altLang="de-DE" i="1" dirty="0" smtClean="0"/>
              <a:t>, …]</a:t>
            </a:r>
          </a:p>
          <a:p>
            <a:r>
              <a:rPr lang="de-AT" altLang="de-DE" b="1" dirty="0" smtClean="0"/>
              <a:t>Seehöhe: </a:t>
            </a:r>
            <a:r>
              <a:rPr lang="de-AT" altLang="de-DE" i="1" dirty="0" smtClean="0"/>
              <a:t>[… m]</a:t>
            </a:r>
          </a:p>
          <a:p>
            <a:r>
              <a:rPr lang="de-AT" altLang="de-DE" b="1" dirty="0" smtClean="0"/>
              <a:t>2–4 Bettzimmer mit TV</a:t>
            </a:r>
          </a:p>
          <a:p>
            <a:r>
              <a:rPr lang="de-AT" altLang="de-DE" b="1" dirty="0" smtClean="0"/>
              <a:t>Vollpension mit Frühstücksbuffet</a:t>
            </a:r>
          </a:p>
          <a:p>
            <a:r>
              <a:rPr lang="de-AT" altLang="de-DE" b="1" dirty="0" smtClean="0"/>
              <a:t>Turnsaal</a:t>
            </a:r>
          </a:p>
          <a:p>
            <a:r>
              <a:rPr lang="de-AT" altLang="de-DE" b="1" dirty="0" smtClean="0"/>
              <a:t>Spieleraum</a:t>
            </a:r>
            <a:r>
              <a:rPr lang="de-AT" altLang="de-DE" dirty="0" smtClean="0"/>
              <a:t> </a:t>
            </a:r>
            <a:r>
              <a:rPr lang="de-AT" altLang="de-DE" i="1" dirty="0" smtClean="0"/>
              <a:t>[</a:t>
            </a:r>
            <a:r>
              <a:rPr lang="de-AT" altLang="de-DE" i="1" dirty="0" err="1" smtClean="0"/>
              <a:t>Dart</a:t>
            </a:r>
            <a:r>
              <a:rPr lang="de-AT" altLang="de-DE" i="1" dirty="0" smtClean="0"/>
              <a:t>, Tischtennis, Tischfußball, ...]</a:t>
            </a:r>
          </a:p>
          <a:p>
            <a:r>
              <a:rPr lang="de-AT" altLang="de-DE" b="1" dirty="0" smtClean="0"/>
              <a:t>Trainingsraum</a:t>
            </a:r>
            <a:r>
              <a:rPr lang="de-AT" altLang="de-DE" dirty="0" smtClean="0"/>
              <a:t> (Kraft- und Ausdauer)</a:t>
            </a:r>
          </a:p>
          <a:p>
            <a:pPr marL="0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8872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493" y="-17648"/>
            <a:ext cx="10287000" cy="7047047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207" y="188640"/>
            <a:ext cx="8229600" cy="778098"/>
          </a:xfrm>
        </p:spPr>
        <p:txBody>
          <a:bodyPr/>
          <a:lstStyle/>
          <a:p>
            <a:r>
              <a:rPr lang="de-AT" b="1" dirty="0" smtClean="0"/>
              <a:t>Programm</a:t>
            </a:r>
            <a:endParaRPr lang="de-AT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5804709"/>
            <a:ext cx="2016355" cy="107944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87824" y="649303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bg1"/>
                </a:solidFill>
              </a:rPr>
              <a:t>www.sportwochen.org</a:t>
            </a:r>
            <a:endParaRPr lang="de-AT" sz="2000" b="1" dirty="0">
              <a:solidFill>
                <a:schemeClr val="bg1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467207" y="1052736"/>
            <a:ext cx="8229600" cy="4525963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AT" altLang="de-DE" sz="3200" b="1" dirty="0" smtClean="0"/>
              <a:t>Ski- und Snowboard-Unterricht täglich </a:t>
            </a:r>
            <a:endParaRPr lang="de-AT" altLang="de-DE" sz="3200" b="1" dirty="0" smtClean="0"/>
          </a:p>
          <a:p>
            <a:pPr marL="857250" lvl="2" indent="-457200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AT" altLang="de-DE" sz="2800" dirty="0"/>
              <a:t>Vormittag und </a:t>
            </a:r>
            <a:r>
              <a:rPr lang="de-AT" altLang="de-DE" sz="2800" dirty="0" smtClean="0"/>
              <a:t>Nachmittag</a:t>
            </a:r>
            <a:endParaRPr lang="de-AT" altLang="de-DE" dirty="0" smtClean="0"/>
          </a:p>
          <a:p>
            <a:pPr>
              <a:lnSpc>
                <a:spcPct val="90000"/>
              </a:lnSpc>
            </a:pPr>
            <a:r>
              <a:rPr lang="de-AT" altLang="de-DE" b="1" dirty="0" smtClean="0"/>
              <a:t> Abendprogramm</a:t>
            </a:r>
            <a:endParaRPr lang="de-AT" altLang="de-DE" dirty="0" smtClean="0"/>
          </a:p>
          <a:p>
            <a:pPr lvl="1">
              <a:lnSpc>
                <a:spcPct val="90000"/>
              </a:lnSpc>
            </a:pPr>
            <a:r>
              <a:rPr lang="de-AT" altLang="de-DE" dirty="0" smtClean="0"/>
              <a:t>Materialkunde</a:t>
            </a:r>
            <a:endParaRPr lang="de-AT" altLang="de-DE" dirty="0" smtClean="0"/>
          </a:p>
          <a:p>
            <a:pPr lvl="1">
              <a:lnSpc>
                <a:spcPct val="90000"/>
              </a:lnSpc>
            </a:pPr>
            <a:r>
              <a:rPr lang="de-AT" altLang="de-DE" dirty="0" smtClean="0"/>
              <a:t>Lawinenkunde</a:t>
            </a:r>
          </a:p>
          <a:p>
            <a:pPr lvl="1">
              <a:lnSpc>
                <a:spcPct val="90000"/>
              </a:lnSpc>
            </a:pPr>
            <a:r>
              <a:rPr lang="de-AT" altLang="de-DE" dirty="0" smtClean="0"/>
              <a:t>Pistenregeln</a:t>
            </a:r>
          </a:p>
          <a:p>
            <a:pPr lvl="1">
              <a:lnSpc>
                <a:spcPct val="90000"/>
              </a:lnSpc>
            </a:pPr>
            <a:r>
              <a:rPr lang="de-AT" altLang="de-DE" dirty="0" smtClean="0"/>
              <a:t>Tischtennis-, </a:t>
            </a:r>
            <a:r>
              <a:rPr lang="de-AT" altLang="de-DE" dirty="0" err="1" smtClean="0"/>
              <a:t>Dart</a:t>
            </a:r>
            <a:r>
              <a:rPr lang="de-AT" altLang="de-DE" dirty="0" smtClean="0"/>
              <a:t>-, Fußball-Turnier, …</a:t>
            </a:r>
          </a:p>
          <a:p>
            <a:pPr>
              <a:lnSpc>
                <a:spcPct val="90000"/>
              </a:lnSpc>
            </a:pPr>
            <a:r>
              <a:rPr lang="de-AT" altLang="de-DE" b="1" dirty="0" smtClean="0"/>
              <a:t> Freizeitphasen</a:t>
            </a:r>
            <a:r>
              <a:rPr lang="de-AT" altLang="de-DE" dirty="0" smtClean="0"/>
              <a:t> </a:t>
            </a:r>
            <a:r>
              <a:rPr lang="de-AT" altLang="de-DE" dirty="0" smtClean="0"/>
              <a:t>zur selbstständigen Gestaltung</a:t>
            </a:r>
          </a:p>
          <a:p>
            <a:pPr>
              <a:lnSpc>
                <a:spcPct val="90000"/>
              </a:lnSpc>
            </a:pPr>
            <a:r>
              <a:rPr lang="de-AT" altLang="de-DE" b="1" dirty="0" smtClean="0"/>
              <a:t> Abschlussrennen</a:t>
            </a:r>
            <a:r>
              <a:rPr lang="de-AT" altLang="de-DE" dirty="0" smtClean="0"/>
              <a:t> </a:t>
            </a:r>
            <a:r>
              <a:rPr lang="de-AT" altLang="de-DE" dirty="0" smtClean="0"/>
              <a:t>mit Siegerehrung</a:t>
            </a:r>
          </a:p>
          <a:p>
            <a:pPr marL="0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21631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493" y="-17648"/>
            <a:ext cx="10287000" cy="7047047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 smtClean="0"/>
              <a:t>Warum fahren wir auf Wintersportwoche?</a:t>
            </a:r>
            <a:endParaRPr lang="de-AT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5804709"/>
            <a:ext cx="2016355" cy="107944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87824" y="649303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bg1"/>
                </a:solidFill>
              </a:rPr>
              <a:t>www.sportwochen.org</a:t>
            </a:r>
            <a:endParaRPr lang="de-AT" sz="2000" b="1" dirty="0">
              <a:solidFill>
                <a:schemeClr val="bg1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altLang="de-DE" b="1" dirty="0" smtClean="0"/>
              <a:t>Teil des Lehrplanes </a:t>
            </a:r>
          </a:p>
          <a:p>
            <a:r>
              <a:rPr lang="de-AT" altLang="de-DE" b="1" dirty="0" smtClean="0"/>
              <a:t>Wintersport erleben und erlernen</a:t>
            </a:r>
          </a:p>
          <a:p>
            <a:r>
              <a:rPr lang="de-AT" altLang="de-DE" b="1" dirty="0" smtClean="0"/>
              <a:t>Team-Building</a:t>
            </a:r>
          </a:p>
          <a:p>
            <a:r>
              <a:rPr lang="de-AT" altLang="de-DE" b="1" dirty="0" smtClean="0"/>
              <a:t>Sozialkompetenz</a:t>
            </a:r>
          </a:p>
          <a:p>
            <a:r>
              <a:rPr lang="de-AT" altLang="de-DE" b="1" dirty="0" smtClean="0"/>
              <a:t>Verbesserung </a:t>
            </a:r>
            <a:r>
              <a:rPr lang="de-AT" altLang="de-DE" b="1" dirty="0" err="1" smtClean="0"/>
              <a:t>Schüler:innen-Lehrer:innen-Verhältnis</a:t>
            </a:r>
            <a:endParaRPr lang="de-AT" altLang="de-DE" b="1" dirty="0" smtClean="0"/>
          </a:p>
          <a:p>
            <a:r>
              <a:rPr lang="de-AT" altLang="de-DE" b="1" dirty="0" smtClean="0"/>
              <a:t>Naturerlebnis</a:t>
            </a:r>
          </a:p>
          <a:p>
            <a:r>
              <a:rPr lang="de-AT" altLang="de-DE" b="1" dirty="0" smtClean="0"/>
              <a:t>Spaß</a:t>
            </a:r>
            <a:r>
              <a:rPr lang="de-AT" altLang="de-DE" dirty="0" smtClean="0"/>
              <a:t> </a:t>
            </a:r>
            <a:r>
              <a:rPr lang="de-AT" altLang="de-DE" b="1" dirty="0" smtClean="0"/>
              <a:t>haben</a:t>
            </a:r>
          </a:p>
          <a:p>
            <a:pPr marL="0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403728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493" y="-17648"/>
            <a:ext cx="10287000" cy="7047047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 smtClean="0"/>
              <a:t>Wintersportwoche</a:t>
            </a:r>
            <a:br>
              <a:rPr lang="de-AT" b="1" dirty="0" smtClean="0"/>
            </a:br>
            <a:r>
              <a:rPr lang="de-AT" b="1" dirty="0" smtClean="0"/>
              <a:t>… was bleibt?</a:t>
            </a:r>
            <a:endParaRPr lang="de-AT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5804709"/>
            <a:ext cx="2016355" cy="107944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87824" y="649303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bg1"/>
                </a:solidFill>
              </a:rPr>
              <a:t>www.sportwochen.org</a:t>
            </a:r>
            <a:endParaRPr lang="de-AT" sz="2000" b="1" dirty="0">
              <a:solidFill>
                <a:schemeClr val="bg1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de-AT" altLang="de-DE" dirty="0" smtClean="0"/>
              <a:t>Das Verhalten der </a:t>
            </a:r>
            <a:r>
              <a:rPr lang="de-AT" altLang="de-DE" dirty="0" err="1" smtClean="0"/>
              <a:t>Teilnehmer:innen</a:t>
            </a:r>
            <a:r>
              <a:rPr lang="de-AT" altLang="de-DE" dirty="0" smtClean="0"/>
              <a:t> ist </a:t>
            </a:r>
            <a:r>
              <a:rPr lang="de-AT" altLang="de-DE" b="1" dirty="0" smtClean="0"/>
              <a:t>selbstbewusster </a:t>
            </a:r>
            <a:r>
              <a:rPr lang="de-AT" altLang="de-DE" dirty="0" smtClean="0"/>
              <a:t>und weniger problematisch.</a:t>
            </a:r>
          </a:p>
          <a:p>
            <a:pPr>
              <a:lnSpc>
                <a:spcPct val="80000"/>
              </a:lnSpc>
            </a:pPr>
            <a:r>
              <a:rPr lang="de-AT" altLang="de-DE" dirty="0" smtClean="0"/>
              <a:t>Die Jugendlichen fühlen sich den </a:t>
            </a:r>
            <a:r>
              <a:rPr lang="de-AT" altLang="de-DE" b="1" dirty="0" smtClean="0"/>
              <a:t>schulischen Anforderungen</a:t>
            </a:r>
            <a:r>
              <a:rPr lang="de-AT" altLang="de-DE" dirty="0" smtClean="0"/>
              <a:t> besser gewachsen.</a:t>
            </a:r>
          </a:p>
          <a:p>
            <a:pPr>
              <a:lnSpc>
                <a:spcPct val="80000"/>
              </a:lnSpc>
            </a:pPr>
            <a:r>
              <a:rPr lang="de-AT" altLang="de-DE" dirty="0" smtClean="0"/>
              <a:t>Die </a:t>
            </a:r>
            <a:r>
              <a:rPr lang="de-AT" altLang="de-DE" b="1" dirty="0" smtClean="0"/>
              <a:t>soziale Eingebundenheit </a:t>
            </a:r>
            <a:r>
              <a:rPr lang="de-AT" altLang="de-DE" dirty="0" smtClean="0"/>
              <a:t>erhöht sich.</a:t>
            </a:r>
          </a:p>
          <a:p>
            <a:pPr>
              <a:lnSpc>
                <a:spcPct val="80000"/>
              </a:lnSpc>
            </a:pPr>
            <a:r>
              <a:rPr lang="de-AT" altLang="de-DE" dirty="0" smtClean="0"/>
              <a:t>Die Jugendlichen bewerten ihre </a:t>
            </a:r>
            <a:r>
              <a:rPr lang="de-AT" altLang="de-DE" b="1" dirty="0" smtClean="0"/>
              <a:t>körperlichen Eigenschaften</a:t>
            </a:r>
            <a:r>
              <a:rPr lang="de-AT" altLang="de-DE" dirty="0" smtClean="0"/>
              <a:t> und ihre körperliche Erscheinung höher als vorher.</a:t>
            </a:r>
          </a:p>
          <a:p>
            <a:pPr marL="0" indent="0">
              <a:lnSpc>
                <a:spcPct val="80000"/>
              </a:lnSpc>
              <a:buNone/>
            </a:pPr>
            <a:endParaRPr lang="de-AT" altLang="de-DE" dirty="0" smtClean="0"/>
          </a:p>
          <a:p>
            <a:pPr algn="r">
              <a:lnSpc>
                <a:spcPct val="80000"/>
              </a:lnSpc>
              <a:buNone/>
            </a:pPr>
            <a:r>
              <a:rPr lang="de-AT" altLang="de-DE" sz="2800" dirty="0" smtClean="0"/>
              <a:t>(Kuhn/</a:t>
            </a:r>
            <a:r>
              <a:rPr lang="de-AT" altLang="de-DE" sz="2800" dirty="0" err="1" smtClean="0"/>
              <a:t>Stöhler</a:t>
            </a:r>
            <a:r>
              <a:rPr lang="de-AT" altLang="de-DE" sz="2800" dirty="0" smtClean="0"/>
              <a:t>/Brehm, Universität Bayreuth)</a:t>
            </a:r>
          </a:p>
          <a:p>
            <a:pPr marL="0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20397266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Bildschirmpräsentation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Wintersportwoche [20..]</vt:lpstr>
      <vt:lpstr>Termin</vt:lpstr>
      <vt:lpstr>Ausrüstung</vt:lpstr>
      <vt:lpstr>Leihausrüstung</vt:lpstr>
      <vt:lpstr>Unterkunft</vt:lpstr>
      <vt:lpstr>Programm</vt:lpstr>
      <vt:lpstr>Warum fahren wir auf Wintersportwoche?</vt:lpstr>
      <vt:lpstr>Wintersportwoche … was bleibt?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Wintersportwochen</dc:creator>
  <cp:lastModifiedBy>Wintersportwochen</cp:lastModifiedBy>
  <cp:revision>5</cp:revision>
  <dcterms:created xsi:type="dcterms:W3CDTF">2022-11-21T16:20:32Z</dcterms:created>
  <dcterms:modified xsi:type="dcterms:W3CDTF">2023-04-27T07:37:40Z</dcterms:modified>
</cp:coreProperties>
</file>