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3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057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791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98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07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08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659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75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988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934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544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A9D4-6BF1-42BD-B982-C0EBFE2565D1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FAA0-B04A-440A-BB02-8897CBD6A1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192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0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r>
              <a:rPr lang="de-AT" sz="4400" b="1" dirty="0" smtClean="0"/>
              <a:t>HERZLICH WILLKOMMEN!</a:t>
            </a:r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smtClean="0"/>
              <a:t>Sommersportwoche </a:t>
            </a:r>
            <a:r>
              <a:rPr lang="de-AT" altLang="de-DE" b="1" i="1" dirty="0" smtClean="0"/>
              <a:t>[20..]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079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de-AT" altLang="de-DE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Kursleitung:</a:t>
            </a:r>
            <a:r>
              <a:rPr lang="de-AT" altLang="de-DE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altLang="de-DE" sz="3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[Name]</a:t>
            </a:r>
          </a:p>
          <a:p>
            <a:pPr>
              <a:defRPr/>
            </a:pPr>
            <a:r>
              <a:rPr lang="de-AT" altLang="de-DE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Begleitpersonen: </a:t>
            </a:r>
            <a:r>
              <a:rPr lang="de-AT" altLang="de-DE" sz="3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[Namen]</a:t>
            </a:r>
          </a:p>
          <a:p>
            <a:pPr>
              <a:defRPr/>
            </a:pPr>
            <a:r>
              <a:rPr lang="de-AT" altLang="de-DE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Teilnehmende Klassen: </a:t>
            </a:r>
            <a:r>
              <a:rPr lang="de-AT" altLang="de-DE" sz="3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de-AT" altLang="de-DE" sz="3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Klassenbezeichnungen]</a:t>
            </a:r>
          </a:p>
          <a:p>
            <a:pPr>
              <a:defRPr/>
            </a:pPr>
            <a:r>
              <a:rPr lang="de-AT" altLang="de-DE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Quartier:  </a:t>
            </a:r>
            <a:r>
              <a:rPr lang="de-AT" altLang="de-DE" sz="3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[Adresse], [Telefon/Webadresse]</a:t>
            </a:r>
          </a:p>
          <a:p>
            <a:pPr>
              <a:defRPr/>
            </a:pPr>
            <a:r>
              <a:rPr lang="de-AT" altLang="de-DE" sz="3500" b="1" dirty="0"/>
              <a:t>Gesamtkosten:</a:t>
            </a:r>
            <a:r>
              <a:rPr lang="de-AT" altLang="de-DE" sz="3500" dirty="0"/>
              <a:t> € </a:t>
            </a:r>
            <a:r>
              <a:rPr lang="de-AT" altLang="de-DE" sz="3500" i="1" dirty="0"/>
              <a:t>[Betrag]</a:t>
            </a:r>
          </a:p>
          <a:p>
            <a:pPr>
              <a:defRPr/>
            </a:pPr>
            <a:r>
              <a:rPr lang="de-AT" altLang="de-DE" sz="3500" b="1" dirty="0"/>
              <a:t>Versicherung:</a:t>
            </a:r>
            <a:r>
              <a:rPr lang="de-AT" altLang="de-DE" sz="3500" dirty="0"/>
              <a:t> Storno- und Unfallversicherung</a:t>
            </a:r>
            <a:endParaRPr lang="de-AT" altLang="de-DE" sz="3500" i="1" dirty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Termin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00798"/>
          </a:xfrm>
        </p:spPr>
        <p:txBody>
          <a:bodyPr>
            <a:normAutofit/>
          </a:bodyPr>
          <a:lstStyle/>
          <a:p>
            <a:r>
              <a:rPr lang="de-AT" altLang="de-DE" b="1" dirty="0" smtClean="0"/>
              <a:t>Treffpunkt:  </a:t>
            </a:r>
          </a:p>
          <a:p>
            <a:pPr lvl="1"/>
            <a:r>
              <a:rPr lang="de-AT" altLang="de-DE" sz="3200" i="1" dirty="0" smtClean="0"/>
              <a:t>[Datum, Uhrzeit] </a:t>
            </a:r>
          </a:p>
          <a:p>
            <a:pPr lvl="1"/>
            <a:r>
              <a:rPr lang="de-AT" altLang="de-DE" sz="3200" i="1" dirty="0" smtClean="0"/>
              <a:t>[Ort]</a:t>
            </a:r>
          </a:p>
          <a:p>
            <a:pPr lvl="1"/>
            <a:r>
              <a:rPr lang="de-AT" altLang="de-DE" sz="3200" dirty="0" smtClean="0"/>
              <a:t>Anreise mit </a:t>
            </a:r>
            <a:r>
              <a:rPr lang="de-AT" altLang="de-DE" sz="3200" i="1" dirty="0" smtClean="0"/>
              <a:t>[Zug / Name Busunternehmen]</a:t>
            </a:r>
          </a:p>
          <a:p>
            <a:r>
              <a:rPr lang="de-AT" altLang="de-DE" b="1" dirty="0" smtClean="0"/>
              <a:t>Rückkehr: </a:t>
            </a:r>
          </a:p>
          <a:p>
            <a:pPr lvl="1"/>
            <a:r>
              <a:rPr lang="de-AT" altLang="de-DE" sz="3200" i="1" dirty="0" smtClean="0"/>
              <a:t>[Datum, Uhrzeit]</a:t>
            </a:r>
            <a:r>
              <a:rPr lang="de-AT" altLang="de-DE" sz="3200" dirty="0" smtClean="0"/>
              <a:t> </a:t>
            </a:r>
          </a:p>
          <a:p>
            <a:pPr lvl="1"/>
            <a:r>
              <a:rPr lang="de-AT" altLang="de-DE" sz="3200" i="1" dirty="0" smtClean="0"/>
              <a:t>[Ort]</a:t>
            </a:r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263" y="116632"/>
            <a:ext cx="8229600" cy="1143000"/>
          </a:xfrm>
        </p:spPr>
        <p:txBody>
          <a:bodyPr/>
          <a:lstStyle/>
          <a:p>
            <a:r>
              <a:rPr lang="de-AT" b="1" dirty="0" smtClean="0"/>
              <a:t>Ausrüstung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060450"/>
            <a:ext cx="8330367" cy="46007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altLang="de-DE" sz="4000" b="1" dirty="0" smtClean="0"/>
              <a:t>Sportkleidung</a:t>
            </a:r>
            <a:endParaRPr lang="de-DE" altLang="de-DE" sz="4000" b="1" dirty="0" smtClean="0"/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Sportschuhe für Sporthalle, Sportplatz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Sonnenschutz (Creme, Brille, Kappe)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Badekleidung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Regenjacke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kleiner Tagesrucksack, </a:t>
            </a:r>
            <a:r>
              <a:rPr lang="de-DE" altLang="de-DE" sz="4000" b="1" dirty="0"/>
              <a:t>T</a:t>
            </a:r>
            <a:r>
              <a:rPr lang="de-DE" altLang="de-DE" sz="4000" b="1" dirty="0" smtClean="0"/>
              <a:t>rinkflasche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Feste Schuhe, Hausschuhe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Gesellschaftsspiele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e-card, persönliche Medikamente</a:t>
            </a:r>
          </a:p>
          <a:p>
            <a:pPr>
              <a:lnSpc>
                <a:spcPct val="120000"/>
              </a:lnSpc>
            </a:pPr>
            <a:r>
              <a:rPr lang="de-DE" altLang="de-DE" sz="4000" b="1" dirty="0" smtClean="0"/>
              <a:t>Taschengeld</a:t>
            </a:r>
            <a:endParaRPr lang="de-AT" altLang="de-DE" sz="40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Unterkunft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0798"/>
          </a:xfrm>
        </p:spPr>
        <p:txBody>
          <a:bodyPr>
            <a:normAutofit/>
          </a:bodyPr>
          <a:lstStyle/>
          <a:p>
            <a:r>
              <a:rPr lang="de-AT" altLang="de-DE" b="1" dirty="0" smtClean="0"/>
              <a:t>Lage: </a:t>
            </a:r>
            <a:r>
              <a:rPr lang="de-AT" altLang="de-DE" i="1" dirty="0" smtClean="0"/>
              <a:t>[beim Sportplatz, See,  …]</a:t>
            </a:r>
          </a:p>
          <a:p>
            <a:r>
              <a:rPr lang="de-AT" altLang="de-DE" b="1" dirty="0" smtClean="0"/>
              <a:t>2–4 Bettzimmer </a:t>
            </a:r>
          </a:p>
          <a:p>
            <a:r>
              <a:rPr lang="de-AT" altLang="de-DE" b="1" dirty="0" smtClean="0"/>
              <a:t>Vollpension mit Frühstücksbuffet</a:t>
            </a:r>
          </a:p>
          <a:p>
            <a:r>
              <a:rPr lang="de-AT" altLang="de-DE" b="1" dirty="0" smtClean="0"/>
              <a:t>Turnsaal</a:t>
            </a:r>
          </a:p>
          <a:p>
            <a:r>
              <a:rPr lang="de-AT" altLang="de-DE" b="1" dirty="0" smtClean="0"/>
              <a:t>Spieleraum</a:t>
            </a:r>
            <a:r>
              <a:rPr lang="de-AT" altLang="de-DE" dirty="0" smtClean="0"/>
              <a:t> </a:t>
            </a:r>
            <a:r>
              <a:rPr lang="de-AT" altLang="de-DE" i="1" dirty="0" smtClean="0"/>
              <a:t>[</a:t>
            </a:r>
            <a:r>
              <a:rPr lang="de-AT" altLang="de-DE" i="1" dirty="0" err="1" smtClean="0"/>
              <a:t>Dart</a:t>
            </a:r>
            <a:r>
              <a:rPr lang="de-AT" altLang="de-DE" i="1" dirty="0" smtClean="0"/>
              <a:t>, Tischtennis, Tischfußball, ...]</a:t>
            </a:r>
          </a:p>
          <a:p>
            <a:r>
              <a:rPr lang="de-AT" altLang="de-DE" b="1" dirty="0" smtClean="0"/>
              <a:t>Trainingsraum</a:t>
            </a:r>
            <a:r>
              <a:rPr lang="de-AT" altLang="de-DE" dirty="0" smtClean="0"/>
              <a:t> (Kraft- und Ausdauer</a:t>
            </a:r>
            <a:r>
              <a:rPr lang="de-AT" altLang="de-DE" dirty="0" smtClean="0"/>
              <a:t>)</a:t>
            </a: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Programm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07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altLang="de-DE" b="1" dirty="0" smtClean="0"/>
              <a:t>Sportprogramm täglich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AT" altLang="de-DE" sz="3200" dirty="0"/>
              <a:t>Vormittag und </a:t>
            </a:r>
            <a:r>
              <a:rPr lang="de-AT" altLang="de-DE" sz="3200" dirty="0" smtClean="0"/>
              <a:t>Nachmittag</a:t>
            </a:r>
            <a:endParaRPr lang="de-AT" altLang="de-DE" sz="3200" dirty="0"/>
          </a:p>
          <a:p>
            <a:pPr>
              <a:lnSpc>
                <a:spcPct val="90000"/>
              </a:lnSpc>
            </a:pPr>
            <a:r>
              <a:rPr lang="de-AT" altLang="de-DE" b="1" dirty="0" smtClean="0"/>
              <a:t>Abendprogramm</a:t>
            </a:r>
            <a:endParaRPr lang="de-AT" altLang="de-DE" dirty="0" smtClean="0"/>
          </a:p>
          <a:p>
            <a:pPr lvl="1">
              <a:lnSpc>
                <a:spcPct val="90000"/>
              </a:lnSpc>
            </a:pPr>
            <a:r>
              <a:rPr lang="de-AT" altLang="de-DE" sz="3200" dirty="0" smtClean="0"/>
              <a:t>Theorie zu den ausgewählten Sportarten</a:t>
            </a:r>
          </a:p>
          <a:p>
            <a:pPr lvl="1">
              <a:lnSpc>
                <a:spcPct val="90000"/>
              </a:lnSpc>
            </a:pPr>
            <a:r>
              <a:rPr lang="de-AT" altLang="de-DE" sz="3200" dirty="0" smtClean="0"/>
              <a:t>Spiele-/</a:t>
            </a:r>
            <a:r>
              <a:rPr lang="de-AT" altLang="de-DE" sz="3200" dirty="0" smtClean="0"/>
              <a:t>Disco-Abend</a:t>
            </a:r>
            <a:endParaRPr lang="de-AT" altLang="de-DE" sz="3200" dirty="0" smtClean="0"/>
          </a:p>
          <a:p>
            <a:pPr lvl="1">
              <a:lnSpc>
                <a:spcPct val="90000"/>
              </a:lnSpc>
            </a:pPr>
            <a:r>
              <a:rPr lang="de-AT" altLang="de-DE" sz="3200" dirty="0" smtClean="0"/>
              <a:t>Tischtennis-, </a:t>
            </a:r>
            <a:r>
              <a:rPr lang="de-AT" altLang="de-DE" sz="3200" dirty="0" err="1" smtClean="0"/>
              <a:t>Dart</a:t>
            </a:r>
            <a:r>
              <a:rPr lang="de-AT" altLang="de-DE" sz="3200" dirty="0" smtClean="0"/>
              <a:t>-, Fußball-Turnier, …</a:t>
            </a:r>
          </a:p>
          <a:p>
            <a:pPr>
              <a:lnSpc>
                <a:spcPct val="90000"/>
              </a:lnSpc>
            </a:pPr>
            <a:r>
              <a:rPr lang="de-AT" altLang="de-DE" b="1" dirty="0" smtClean="0"/>
              <a:t>Freizeitphasen</a:t>
            </a:r>
            <a:r>
              <a:rPr lang="de-AT" altLang="de-DE" dirty="0" smtClean="0"/>
              <a:t> zur selbstständigen Gestaltung</a:t>
            </a:r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Warum fahren wir auf Sommersportwoche?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07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AT" altLang="de-DE" b="1" dirty="0" smtClean="0"/>
              <a:t>Teil des Lehrplanes </a:t>
            </a:r>
          </a:p>
          <a:p>
            <a:pPr>
              <a:spcBef>
                <a:spcPts val="0"/>
              </a:spcBef>
            </a:pPr>
            <a:r>
              <a:rPr lang="de-AT" altLang="de-DE" b="1" dirty="0" smtClean="0"/>
              <a:t>(neue) Sportarten erleben und erlernen</a:t>
            </a:r>
          </a:p>
          <a:p>
            <a:pPr>
              <a:spcBef>
                <a:spcPts val="0"/>
              </a:spcBef>
            </a:pPr>
            <a:r>
              <a:rPr lang="de-AT" altLang="de-DE" b="1" dirty="0" smtClean="0"/>
              <a:t>Team-Building</a:t>
            </a:r>
          </a:p>
          <a:p>
            <a:pPr>
              <a:spcBef>
                <a:spcPts val="0"/>
              </a:spcBef>
            </a:pPr>
            <a:r>
              <a:rPr lang="de-AT" altLang="de-DE" b="1" dirty="0" smtClean="0"/>
              <a:t>Sozialkompetenz</a:t>
            </a:r>
          </a:p>
          <a:p>
            <a:pPr>
              <a:spcBef>
                <a:spcPts val="0"/>
              </a:spcBef>
            </a:pPr>
            <a:r>
              <a:rPr lang="de-AT" altLang="de-DE" b="1" dirty="0" smtClean="0"/>
              <a:t>Verbesserung </a:t>
            </a:r>
            <a:r>
              <a:rPr lang="de-AT" altLang="de-DE" b="1" dirty="0" err="1" smtClean="0"/>
              <a:t>Schüler:innen-Lehrer:innen-Verhältnis</a:t>
            </a:r>
            <a:endParaRPr lang="de-AT" altLang="de-DE" b="1" dirty="0" smtClean="0"/>
          </a:p>
          <a:p>
            <a:pPr>
              <a:spcBef>
                <a:spcPts val="0"/>
              </a:spcBef>
            </a:pPr>
            <a:r>
              <a:rPr lang="de-AT" altLang="de-DE" b="1" dirty="0" smtClean="0"/>
              <a:t>Naturerlebnis</a:t>
            </a:r>
          </a:p>
          <a:p>
            <a:pPr>
              <a:spcBef>
                <a:spcPts val="0"/>
              </a:spcBef>
            </a:pPr>
            <a:r>
              <a:rPr lang="de-AT" altLang="de-DE" b="1" dirty="0" smtClean="0"/>
              <a:t>Spaß</a:t>
            </a:r>
            <a:r>
              <a:rPr lang="de-AT" altLang="de-DE" dirty="0" smtClean="0"/>
              <a:t> </a:t>
            </a:r>
            <a:r>
              <a:rPr lang="de-AT" altLang="de-DE" b="1" dirty="0" smtClean="0"/>
              <a:t>haben</a:t>
            </a:r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Sommersportwoche</a:t>
            </a:r>
            <a:br>
              <a:rPr lang="de-AT" b="1" dirty="0" smtClean="0"/>
            </a:br>
            <a:r>
              <a:rPr lang="de-AT" b="1" dirty="0" smtClean="0"/>
              <a:t>… was bleibt?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706936"/>
            <a:ext cx="8229600" cy="460079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de-AT" altLang="de-DE" sz="3500" dirty="0" smtClean="0"/>
              <a:t>Das Verhalten der </a:t>
            </a:r>
            <a:r>
              <a:rPr lang="de-AT" altLang="de-DE" sz="3500" dirty="0" err="1" smtClean="0"/>
              <a:t>Teilnehmer:innen</a:t>
            </a:r>
            <a:r>
              <a:rPr lang="de-AT" altLang="de-DE" sz="3500" dirty="0" smtClean="0"/>
              <a:t> ist </a:t>
            </a:r>
            <a:r>
              <a:rPr lang="de-AT" altLang="de-DE" sz="3500" b="1" dirty="0" smtClean="0"/>
              <a:t>selbstbewusster </a:t>
            </a:r>
            <a:r>
              <a:rPr lang="de-AT" altLang="de-DE" sz="3500" dirty="0" smtClean="0"/>
              <a:t>und weniger problematisch.</a:t>
            </a:r>
          </a:p>
          <a:p>
            <a:pPr>
              <a:lnSpc>
                <a:spcPct val="80000"/>
              </a:lnSpc>
            </a:pPr>
            <a:r>
              <a:rPr lang="de-AT" altLang="de-DE" sz="3500" dirty="0" smtClean="0"/>
              <a:t>Die Jugendlichen fühlen sich den </a:t>
            </a:r>
            <a:r>
              <a:rPr lang="de-AT" altLang="de-DE" sz="3500" b="1" dirty="0" smtClean="0"/>
              <a:t>schulischen Anforderungen</a:t>
            </a:r>
            <a:r>
              <a:rPr lang="de-AT" altLang="de-DE" sz="3500" dirty="0" smtClean="0"/>
              <a:t> besser gewachsen.</a:t>
            </a:r>
          </a:p>
          <a:p>
            <a:pPr>
              <a:lnSpc>
                <a:spcPct val="80000"/>
              </a:lnSpc>
            </a:pPr>
            <a:r>
              <a:rPr lang="de-AT" altLang="de-DE" sz="3500" dirty="0" smtClean="0"/>
              <a:t>Die </a:t>
            </a:r>
            <a:r>
              <a:rPr lang="de-AT" altLang="de-DE" sz="3500" b="1" dirty="0" smtClean="0"/>
              <a:t>soziale Eingebundenheit </a:t>
            </a:r>
            <a:r>
              <a:rPr lang="de-AT" altLang="de-DE" sz="3500" dirty="0" smtClean="0"/>
              <a:t>erhöht sich.</a:t>
            </a:r>
          </a:p>
          <a:p>
            <a:pPr>
              <a:lnSpc>
                <a:spcPct val="80000"/>
              </a:lnSpc>
            </a:pPr>
            <a:r>
              <a:rPr lang="de-AT" altLang="de-DE" sz="3500" dirty="0" smtClean="0"/>
              <a:t>Die Jugendlichen bewerten ihre </a:t>
            </a:r>
            <a:r>
              <a:rPr lang="de-AT" altLang="de-DE" sz="3500" b="1" dirty="0" smtClean="0"/>
              <a:t>körperlichen Eigenschaften</a:t>
            </a:r>
            <a:r>
              <a:rPr lang="de-AT" altLang="de-DE" sz="3500" dirty="0" smtClean="0"/>
              <a:t> und ihre körperliche Erscheinung höher als vorher.</a:t>
            </a:r>
          </a:p>
          <a:p>
            <a:pPr marL="0" indent="0">
              <a:lnSpc>
                <a:spcPct val="80000"/>
              </a:lnSpc>
              <a:buNone/>
            </a:pPr>
            <a:endParaRPr lang="de-AT" altLang="de-DE" sz="3500" dirty="0" smtClean="0"/>
          </a:p>
          <a:p>
            <a:pPr algn="r">
              <a:lnSpc>
                <a:spcPct val="80000"/>
              </a:lnSpc>
              <a:buNone/>
            </a:pPr>
            <a:r>
              <a:rPr lang="de-AT" altLang="de-DE" sz="2600" dirty="0" smtClean="0"/>
              <a:t>(Kuhn/</a:t>
            </a:r>
            <a:r>
              <a:rPr lang="de-AT" altLang="de-DE" sz="2600" dirty="0" err="1" smtClean="0"/>
              <a:t>Stöhler</a:t>
            </a:r>
            <a:r>
              <a:rPr lang="de-AT" altLang="de-DE" sz="2600" dirty="0" smtClean="0"/>
              <a:t>/Brehm, Universität Bayreuth)</a:t>
            </a:r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874" y="404664"/>
            <a:ext cx="8229600" cy="1143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6313" y="1883789"/>
            <a:ext cx="8229600" cy="4600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r>
              <a:rPr lang="de-AT" sz="4400" b="1" dirty="0" smtClean="0"/>
              <a:t>DANKE FÜR IHRE AUFMERKSAMKEIT!</a:t>
            </a:r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4400" b="1" dirty="0" smtClean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17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56176" y="6306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1" dirty="0" smtClean="0">
                <a:solidFill>
                  <a:schemeClr val="bg1"/>
                </a:solidFill>
              </a:rPr>
              <a:t>www.sportwochen.org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155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Sommersportwoche [20..]</vt:lpstr>
      <vt:lpstr>Termin</vt:lpstr>
      <vt:lpstr>Ausrüstung</vt:lpstr>
      <vt:lpstr>Unterkunft</vt:lpstr>
      <vt:lpstr>Programm</vt:lpstr>
      <vt:lpstr>Warum fahren wir auf Sommersportwoche?</vt:lpstr>
      <vt:lpstr>Sommersportwoche … was bleibt?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Wintersportwochen</dc:creator>
  <cp:lastModifiedBy>Wintersportwochen</cp:lastModifiedBy>
  <cp:revision>6</cp:revision>
  <dcterms:created xsi:type="dcterms:W3CDTF">2023-04-24T15:56:49Z</dcterms:created>
  <dcterms:modified xsi:type="dcterms:W3CDTF">2023-04-27T07:37:33Z</dcterms:modified>
</cp:coreProperties>
</file>